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9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540185F-FFFC-18D3-C945-77805C0AAE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7454"/>
            <a:ext cx="5486400" cy="3086100"/>
          </a:xfrm>
          <a:prstGeom prst="rect">
            <a:avLst/>
          </a:prstGeom>
        </p:spPr>
      </p:pic>
      <p:pic>
        <p:nvPicPr>
          <p:cNvPr id="11" name="Picture 10" descr="A person sitting on a floor with a machine in the background&#10;&#10;Description automatically generated">
            <a:extLst>
              <a:ext uri="{FF2B5EF4-FFF2-40B4-BE49-F238E27FC236}">
                <a16:creationId xmlns:a16="http://schemas.microsoft.com/office/drawing/2014/main" id="{111A5F1E-78CA-EA4A-CD16-676D41FA4A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8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36807-5D6A-4B12-B81F-38F49FBE184E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elements/1.1/"/>
    <ds:schemaRef ds:uri="f41829d9-305b-4af6-8494-753a2a44d293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4a92416-d9ca-4b07-a40e-6415e67b2c5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360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241</cp:revision>
  <dcterms:created xsi:type="dcterms:W3CDTF">2020-04-29T07:35:04Z</dcterms:created>
  <dcterms:modified xsi:type="dcterms:W3CDTF">2023-12-06T21:25:27Z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